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804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9306B29-EC2A-4983-A01F-4829FCEF2584}" type="datetimeFigureOut">
              <a:rPr lang="en-US" smtClean="0"/>
              <a:pPr/>
              <a:t>05/12/2012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8308B37-86D5-49EB-9B8E-1AA3B1E5501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Vocabulary 3 </a:t>
            </a:r>
            <a:r>
              <a:rPr lang="en-US" dirty="0" smtClean="0"/>
              <a:t>– spelling practice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None/>
            </a:pPr>
            <a:r>
              <a:rPr lang="en-US" dirty="0" smtClean="0"/>
              <a:t>1</a:t>
            </a:r>
            <a:r>
              <a:rPr lang="en-US" sz="3200" dirty="0" smtClean="0"/>
              <a:t>. regulate</a:t>
            </a:r>
          </a:p>
          <a:p>
            <a:pPr marL="514350" indent="-514350">
              <a:buNone/>
            </a:pPr>
            <a:r>
              <a:rPr lang="en-US" sz="3200" dirty="0" smtClean="0"/>
              <a:t>2. decline</a:t>
            </a:r>
          </a:p>
          <a:p>
            <a:pPr>
              <a:buNone/>
            </a:pPr>
            <a:r>
              <a:rPr lang="en-US" sz="3200" dirty="0" smtClean="0"/>
              <a:t>3. range</a:t>
            </a:r>
          </a:p>
          <a:p>
            <a:pPr>
              <a:buNone/>
            </a:pPr>
            <a:r>
              <a:rPr lang="en-US" sz="3200" dirty="0" smtClean="0"/>
              <a:t>4. virtual</a:t>
            </a:r>
          </a:p>
          <a:p>
            <a:pPr>
              <a:buNone/>
            </a:pPr>
            <a:r>
              <a:rPr lang="en-US" sz="3200" dirty="0" smtClean="0"/>
              <a:t>5. </a:t>
            </a:r>
          </a:p>
          <a:p>
            <a:pPr>
              <a:buNone/>
            </a:pPr>
            <a:r>
              <a:rPr lang="en-US" sz="3200" dirty="0" smtClean="0"/>
              <a:t>6. import</a:t>
            </a:r>
          </a:p>
          <a:p>
            <a:pPr>
              <a:buNone/>
            </a:pPr>
            <a:r>
              <a:rPr lang="en-US" sz="3200" dirty="0" smtClean="0"/>
              <a:t>7. ongoing</a:t>
            </a:r>
          </a:p>
          <a:p>
            <a:pPr>
              <a:buNone/>
            </a:pPr>
            <a:r>
              <a:rPr lang="en-US" sz="3200" dirty="0" smtClean="0"/>
              <a:t>8. ambiguous</a:t>
            </a:r>
            <a:endParaRPr lang="en-US" sz="32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200" dirty="0"/>
              <a:t>9</a:t>
            </a:r>
            <a:r>
              <a:rPr lang="en-US" sz="3200" dirty="0" smtClean="0"/>
              <a:t>.   focus</a:t>
            </a:r>
          </a:p>
          <a:p>
            <a:pPr>
              <a:buNone/>
            </a:pPr>
            <a:r>
              <a:rPr lang="en-US" sz="3200" dirty="0" smtClean="0"/>
              <a:t>10. analysis</a:t>
            </a:r>
          </a:p>
          <a:p>
            <a:pPr>
              <a:buNone/>
            </a:pPr>
            <a:r>
              <a:rPr lang="en-US" sz="3200" dirty="0" smtClean="0"/>
              <a:t>11. identification</a:t>
            </a:r>
          </a:p>
          <a:p>
            <a:pPr>
              <a:buNone/>
            </a:pPr>
            <a:r>
              <a:rPr lang="en-US" sz="3200" dirty="0" smtClean="0"/>
              <a:t>12. argue</a:t>
            </a:r>
          </a:p>
          <a:p>
            <a:pPr>
              <a:buNone/>
            </a:pPr>
            <a:r>
              <a:rPr lang="en-US" sz="3200" dirty="0" smtClean="0"/>
              <a:t>13. Secure</a:t>
            </a:r>
          </a:p>
          <a:p>
            <a:pPr>
              <a:buNone/>
            </a:pPr>
            <a:r>
              <a:rPr lang="en-US" sz="3200" dirty="0" smtClean="0"/>
              <a:t>14. Ethical</a:t>
            </a:r>
          </a:p>
          <a:p>
            <a:pPr>
              <a:buNone/>
            </a:pPr>
            <a:r>
              <a:rPr lang="en-US" sz="3200" dirty="0" smtClean="0"/>
              <a:t>15. Minimum</a:t>
            </a:r>
          </a:p>
          <a:p>
            <a:pPr>
              <a:buNone/>
            </a:pPr>
            <a:r>
              <a:rPr lang="en-US" sz="3200" dirty="0" smtClean="0"/>
              <a:t>16. globalization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20113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1. Choose 5 words from the list below. </a:t>
            </a:r>
            <a:br>
              <a:rPr lang="en-US" sz="3200" dirty="0" smtClean="0"/>
            </a:br>
            <a:r>
              <a:rPr lang="en-US" sz="3200" dirty="0" smtClean="0"/>
              <a:t>2. Write sentences that clearly show the meaning.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763963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impose			unique</a:t>
            </a:r>
          </a:p>
          <a:p>
            <a:r>
              <a:rPr lang="en-US" dirty="0" smtClean="0"/>
              <a:t>v</a:t>
            </a:r>
            <a:r>
              <a:rPr lang="en-US" smtClean="0"/>
              <a:t>iew</a:t>
            </a:r>
            <a:r>
              <a:rPr lang="en-US" dirty="0" smtClean="0"/>
              <a:t>			benefit</a:t>
            </a:r>
          </a:p>
          <a:p>
            <a:r>
              <a:rPr lang="en-US" dirty="0" smtClean="0"/>
              <a:t>widespread		generate</a:t>
            </a:r>
          </a:p>
          <a:p>
            <a:r>
              <a:rPr lang="en-US" dirty="0" smtClean="0"/>
              <a:t>perspective		dominate</a:t>
            </a:r>
          </a:p>
          <a:p>
            <a:r>
              <a:rPr lang="en-US" dirty="0" smtClean="0"/>
              <a:t>virtual			ongoing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B779CB231E97F48A32CA2935A1B4F45" ma:contentTypeVersion="0" ma:contentTypeDescription="Create a new document." ma:contentTypeScope="" ma:versionID="89c5ff0ed537fd95f3a6d6c0a5bd0b97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85DE08-0196-4E5E-BB39-52968FA381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F7D809B1-E419-4C18-A77D-FEEE962B71C4}">
  <ds:schemaRefs>
    <ds:schemaRef ds:uri="http://www.w3.org/XML/1998/namespace"/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39C574A0-AC89-4BDD-BB66-2375599886F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17</TotalTime>
  <Words>63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Technic</vt:lpstr>
      <vt:lpstr>Vocabulary 3 – spelling practice</vt:lpstr>
      <vt:lpstr>1. Choose 5 words from the list below.  2. Write sentences that clearly show the meaning.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Vocabulary 4 – spelling practice</dc:title>
  <dc:creator>its</dc:creator>
  <cp:lastModifiedBy>RKWC</cp:lastModifiedBy>
  <cp:revision>5</cp:revision>
  <dcterms:created xsi:type="dcterms:W3CDTF">2011-11-20T15:10:02Z</dcterms:created>
  <dcterms:modified xsi:type="dcterms:W3CDTF">2012-12-05T03:10:01Z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0x0101005B779CB231E97F48A32CA2935A1B4F45</vt:lpwstr>
  </property>
</Properties>
</file>